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28" autoAdjust="0"/>
    <p:restoredTop sz="94660"/>
  </p:normalViewPr>
  <p:slideViewPr>
    <p:cSldViewPr>
      <p:cViewPr varScale="1">
        <p:scale>
          <a:sx n="88" d="100"/>
          <a:sy n="88" d="100"/>
        </p:scale>
        <p:origin x="-222" y="372"/>
      </p:cViewPr>
      <p:guideLst>
        <p:guide orient="horz" pos="2160"/>
        <p:guide pos="2880"/>
      </p:guideLst>
    </p:cSldViewPr>
  </p:slideViewPr>
  <p:notesTextViewPr>
    <p:cViewPr>
      <p:scale>
        <a:sx n="300" d="100"/>
        <a:sy n="3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18" Type="http://schemas.openxmlformats.org/officeDocument/2006/relationships/image" Target="../media/image1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17" Type="http://schemas.openxmlformats.org/officeDocument/2006/relationships/image" Target="../media/image17.wmf"/><Relationship Id="rId2" Type="http://schemas.openxmlformats.org/officeDocument/2006/relationships/image" Target="../media/image2.wmf"/><Relationship Id="rId16" Type="http://schemas.openxmlformats.org/officeDocument/2006/relationships/image" Target="../media/image16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9D8D3-A2DB-48F7-B3D6-6A9664580A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26075-CA61-4E62-9A06-BBC050CC93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6AC0E-7B93-48DF-909C-415D8643D2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439C0-452D-4CC5-88C2-914C2AC280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AFA72-0AF0-4BEC-9608-8B322D7B20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34A3F-7A39-4ADB-9FF6-C68A9483F5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BAF58-42A8-40F0-95D6-0A73E1AE35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3D425-C9FB-4DD8-A08B-77080405C8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9EE52-A407-4768-B151-E62649F0CD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2D1C2-3A16-409B-891A-B14C472AED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EBDFB-D912-4591-874E-B841BA9C39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C355A74-DAD6-44FF-8540-6F0DE0816D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26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34" Type="http://schemas.openxmlformats.org/officeDocument/2006/relationships/image" Target="../media/image16.w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33" Type="http://schemas.openxmlformats.org/officeDocument/2006/relationships/oleObject" Target="../embeddings/oleObject16.bin"/><Relationship Id="rId38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29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wmf"/><Relationship Id="rId32" Type="http://schemas.openxmlformats.org/officeDocument/2006/relationships/image" Target="../media/image15.wmf"/><Relationship Id="rId37" Type="http://schemas.openxmlformats.org/officeDocument/2006/relationships/oleObject" Target="../embeddings/oleObject18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3.wmf"/><Relationship Id="rId36" Type="http://schemas.openxmlformats.org/officeDocument/2006/relationships/image" Target="../media/image17.wmf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31" Type="http://schemas.openxmlformats.org/officeDocument/2006/relationships/oleObject" Target="../embeddings/oleObject15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4.wmf"/><Relationship Id="rId35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WordArt 59"/>
          <p:cNvSpPr>
            <a:spLocks noChangeArrowheads="1" noChangeShapeType="1" noTextEdit="1"/>
          </p:cNvSpPr>
          <p:nvPr/>
        </p:nvSpPr>
        <p:spPr bwMode="auto">
          <a:xfrm>
            <a:off x="0" y="533400"/>
            <a:ext cx="1905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Bellwork:</a:t>
            </a:r>
          </a:p>
        </p:txBody>
      </p:sp>
      <p:sp>
        <p:nvSpPr>
          <p:cNvPr id="13314" name="WordArt 60"/>
          <p:cNvSpPr>
            <a:spLocks noChangeArrowheads="1" noChangeShapeType="1" noTextEdit="1"/>
          </p:cNvSpPr>
          <p:nvPr/>
        </p:nvSpPr>
        <p:spPr bwMode="auto">
          <a:xfrm>
            <a:off x="2514600" y="12700"/>
            <a:ext cx="1765300" cy="444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Have Out:</a:t>
            </a:r>
          </a:p>
        </p:txBody>
      </p:sp>
      <p:sp>
        <p:nvSpPr>
          <p:cNvPr id="13315" name="WordArt 61"/>
          <p:cNvSpPr>
            <a:spLocks noChangeArrowheads="1" noChangeShapeType="1" noTextEdit="1"/>
          </p:cNvSpPr>
          <p:nvPr/>
        </p:nvSpPr>
        <p:spPr bwMode="auto">
          <a:xfrm>
            <a:off x="14288" y="42863"/>
            <a:ext cx="2044700" cy="444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Module 3, Day 4</a:t>
            </a:r>
          </a:p>
        </p:txBody>
      </p:sp>
      <p:sp>
        <p:nvSpPr>
          <p:cNvPr id="13316" name="Text Box 62"/>
          <p:cNvSpPr txBox="1">
            <a:spLocks noChangeArrowheads="1"/>
          </p:cNvSpPr>
          <p:nvPr/>
        </p:nvSpPr>
        <p:spPr bwMode="auto">
          <a:xfrm>
            <a:off x="4343400" y="0"/>
            <a:ext cx="4800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Homework, red pen, assignment sheet, highlighter, module packet</a:t>
            </a:r>
          </a:p>
        </p:txBody>
      </p:sp>
      <p:sp>
        <p:nvSpPr>
          <p:cNvPr id="13317" name="Text Box 18"/>
          <p:cNvSpPr txBox="1">
            <a:spLocks noChangeArrowheads="1"/>
          </p:cNvSpPr>
          <p:nvPr/>
        </p:nvSpPr>
        <p:spPr bwMode="auto">
          <a:xfrm>
            <a:off x="0" y="1066800"/>
            <a:ext cx="97536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600" b="1"/>
              <a:t> Simplify each of the following expressions.</a:t>
            </a:r>
          </a:p>
        </p:txBody>
      </p:sp>
      <p:grpSp>
        <p:nvGrpSpPr>
          <p:cNvPr id="80" name="Group 253"/>
          <p:cNvGrpSpPr>
            <a:grpSpLocks/>
          </p:cNvGrpSpPr>
          <p:nvPr/>
        </p:nvGrpSpPr>
        <p:grpSpPr bwMode="auto">
          <a:xfrm>
            <a:off x="2479675" y="2092325"/>
            <a:ext cx="609600" cy="457200"/>
            <a:chOff x="663" y="2784"/>
            <a:chExt cx="384" cy="288"/>
          </a:xfrm>
        </p:grpSpPr>
        <p:sp>
          <p:nvSpPr>
            <p:cNvPr id="13370" name="Oval 25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371" name="Text Box 25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>
                  <a:solidFill>
                    <a:srgbClr val="990099"/>
                  </a:solidFill>
                </a:rPr>
                <a:t>+1</a:t>
              </a:r>
            </a:p>
          </p:txBody>
        </p:sp>
      </p:grpSp>
      <p:grpSp>
        <p:nvGrpSpPr>
          <p:cNvPr id="87" name="Group 253"/>
          <p:cNvGrpSpPr>
            <a:grpSpLocks/>
          </p:cNvGrpSpPr>
          <p:nvPr/>
        </p:nvGrpSpPr>
        <p:grpSpPr bwMode="auto">
          <a:xfrm>
            <a:off x="1993901" y="2659485"/>
            <a:ext cx="609600" cy="457200"/>
            <a:chOff x="663" y="2784"/>
            <a:chExt cx="384" cy="288"/>
          </a:xfrm>
        </p:grpSpPr>
        <p:sp>
          <p:nvSpPr>
            <p:cNvPr id="13368" name="Oval 25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369" name="Text Box 25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>
                  <a:solidFill>
                    <a:srgbClr val="990099"/>
                  </a:solidFill>
                </a:rPr>
                <a:t>+1</a:t>
              </a:r>
            </a:p>
          </p:txBody>
        </p:sp>
      </p:grpSp>
      <p:grpSp>
        <p:nvGrpSpPr>
          <p:cNvPr id="94" name="Group 253"/>
          <p:cNvGrpSpPr>
            <a:grpSpLocks/>
          </p:cNvGrpSpPr>
          <p:nvPr/>
        </p:nvGrpSpPr>
        <p:grpSpPr bwMode="auto">
          <a:xfrm>
            <a:off x="7481452" y="2125857"/>
            <a:ext cx="609600" cy="457200"/>
            <a:chOff x="663" y="2784"/>
            <a:chExt cx="384" cy="288"/>
          </a:xfrm>
        </p:grpSpPr>
        <p:sp>
          <p:nvSpPr>
            <p:cNvPr id="13366" name="Oval 25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367" name="Text Box 25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>
                  <a:solidFill>
                    <a:srgbClr val="990099"/>
                  </a:solidFill>
                </a:rPr>
                <a:t>+1</a:t>
              </a:r>
            </a:p>
          </p:txBody>
        </p:sp>
      </p:grpSp>
      <p:grpSp>
        <p:nvGrpSpPr>
          <p:cNvPr id="103" name="Group 253"/>
          <p:cNvGrpSpPr>
            <a:grpSpLocks/>
          </p:cNvGrpSpPr>
          <p:nvPr/>
        </p:nvGrpSpPr>
        <p:grpSpPr bwMode="auto">
          <a:xfrm>
            <a:off x="6326188" y="2681288"/>
            <a:ext cx="609600" cy="457200"/>
            <a:chOff x="663" y="2784"/>
            <a:chExt cx="384" cy="288"/>
          </a:xfrm>
        </p:grpSpPr>
        <p:sp>
          <p:nvSpPr>
            <p:cNvPr id="13364" name="Oval 25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365" name="Text Box 25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>
                  <a:solidFill>
                    <a:srgbClr val="990099"/>
                  </a:solidFill>
                </a:rPr>
                <a:t>+1</a:t>
              </a:r>
            </a:p>
          </p:txBody>
        </p:sp>
      </p:grpSp>
      <p:grpSp>
        <p:nvGrpSpPr>
          <p:cNvPr id="106" name="Group 253"/>
          <p:cNvGrpSpPr>
            <a:grpSpLocks/>
          </p:cNvGrpSpPr>
          <p:nvPr/>
        </p:nvGrpSpPr>
        <p:grpSpPr bwMode="auto">
          <a:xfrm>
            <a:off x="769121" y="4460056"/>
            <a:ext cx="609600" cy="457200"/>
            <a:chOff x="663" y="2784"/>
            <a:chExt cx="384" cy="288"/>
          </a:xfrm>
        </p:grpSpPr>
        <p:sp>
          <p:nvSpPr>
            <p:cNvPr id="13362" name="Oval 25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363" name="Text Box 25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>
                  <a:solidFill>
                    <a:srgbClr val="990099"/>
                  </a:solidFill>
                </a:rPr>
                <a:t>+1</a:t>
              </a:r>
            </a:p>
          </p:txBody>
        </p:sp>
      </p:grpSp>
      <p:grpSp>
        <p:nvGrpSpPr>
          <p:cNvPr id="115" name="Group 253"/>
          <p:cNvGrpSpPr>
            <a:grpSpLocks/>
          </p:cNvGrpSpPr>
          <p:nvPr/>
        </p:nvGrpSpPr>
        <p:grpSpPr bwMode="auto">
          <a:xfrm>
            <a:off x="1851556" y="4469284"/>
            <a:ext cx="609600" cy="457200"/>
            <a:chOff x="663" y="2784"/>
            <a:chExt cx="384" cy="288"/>
          </a:xfrm>
        </p:grpSpPr>
        <p:sp>
          <p:nvSpPr>
            <p:cNvPr id="13360" name="Oval 25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361" name="Text Box 25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dirty="0">
                  <a:solidFill>
                    <a:srgbClr val="990099"/>
                  </a:solidFill>
                </a:rPr>
                <a:t>+1</a:t>
              </a:r>
            </a:p>
          </p:txBody>
        </p:sp>
      </p:grpSp>
      <p:grpSp>
        <p:nvGrpSpPr>
          <p:cNvPr id="119" name="Group 253"/>
          <p:cNvGrpSpPr>
            <a:grpSpLocks/>
          </p:cNvGrpSpPr>
          <p:nvPr/>
        </p:nvGrpSpPr>
        <p:grpSpPr bwMode="auto">
          <a:xfrm>
            <a:off x="5349248" y="4473786"/>
            <a:ext cx="609600" cy="457200"/>
            <a:chOff x="663" y="2784"/>
            <a:chExt cx="384" cy="288"/>
          </a:xfrm>
        </p:grpSpPr>
        <p:sp>
          <p:nvSpPr>
            <p:cNvPr id="13358" name="Oval 25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359" name="Text Box 25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>
                  <a:solidFill>
                    <a:srgbClr val="990099"/>
                  </a:solidFill>
                </a:rPr>
                <a:t>+1</a:t>
              </a:r>
            </a:p>
          </p:txBody>
        </p:sp>
      </p:grpSp>
      <p:grpSp>
        <p:nvGrpSpPr>
          <p:cNvPr id="127" name="Group 253"/>
          <p:cNvGrpSpPr>
            <a:grpSpLocks/>
          </p:cNvGrpSpPr>
          <p:nvPr/>
        </p:nvGrpSpPr>
        <p:grpSpPr bwMode="auto">
          <a:xfrm>
            <a:off x="6743700" y="4455740"/>
            <a:ext cx="609600" cy="457200"/>
            <a:chOff x="663" y="2784"/>
            <a:chExt cx="384" cy="288"/>
          </a:xfrm>
        </p:grpSpPr>
        <p:sp>
          <p:nvSpPr>
            <p:cNvPr id="13356" name="Oval 25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357" name="Text Box 25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dirty="0">
                  <a:solidFill>
                    <a:srgbClr val="990099"/>
                  </a:solidFill>
                </a:rPr>
                <a:t>+1</a:t>
              </a:r>
            </a:p>
          </p:txBody>
        </p:sp>
      </p:grpSp>
      <p:grpSp>
        <p:nvGrpSpPr>
          <p:cNvPr id="131" name="Group 253"/>
          <p:cNvGrpSpPr>
            <a:grpSpLocks/>
          </p:cNvGrpSpPr>
          <p:nvPr/>
        </p:nvGrpSpPr>
        <p:grpSpPr bwMode="auto">
          <a:xfrm>
            <a:off x="3670300" y="5637213"/>
            <a:ext cx="609600" cy="457200"/>
            <a:chOff x="663" y="2784"/>
            <a:chExt cx="384" cy="288"/>
          </a:xfrm>
        </p:grpSpPr>
        <p:sp>
          <p:nvSpPr>
            <p:cNvPr id="13354" name="Oval 25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355" name="Text Box 25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>
                  <a:solidFill>
                    <a:srgbClr val="990099"/>
                  </a:solidFill>
                </a:rPr>
                <a:t>+1</a:t>
              </a:r>
            </a:p>
          </p:txBody>
        </p:sp>
      </p:grpSp>
      <p:grpSp>
        <p:nvGrpSpPr>
          <p:cNvPr id="138" name="Group 253"/>
          <p:cNvGrpSpPr>
            <a:grpSpLocks/>
          </p:cNvGrpSpPr>
          <p:nvPr/>
        </p:nvGrpSpPr>
        <p:grpSpPr bwMode="auto">
          <a:xfrm>
            <a:off x="2160589" y="6248390"/>
            <a:ext cx="609600" cy="457200"/>
            <a:chOff x="663" y="2784"/>
            <a:chExt cx="384" cy="288"/>
          </a:xfrm>
        </p:grpSpPr>
        <p:sp>
          <p:nvSpPr>
            <p:cNvPr id="13352" name="Oval 25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353" name="Text Box 25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>
                  <a:solidFill>
                    <a:srgbClr val="990099"/>
                  </a:solidFill>
                </a:rPr>
                <a:t>+1</a:t>
              </a:r>
            </a:p>
          </p:txBody>
        </p:sp>
      </p:grpSp>
      <p:grpSp>
        <p:nvGrpSpPr>
          <p:cNvPr id="141" name="Group 253"/>
          <p:cNvGrpSpPr>
            <a:grpSpLocks/>
          </p:cNvGrpSpPr>
          <p:nvPr/>
        </p:nvGrpSpPr>
        <p:grpSpPr bwMode="auto">
          <a:xfrm>
            <a:off x="5528260" y="6346253"/>
            <a:ext cx="609600" cy="457200"/>
            <a:chOff x="663" y="2784"/>
            <a:chExt cx="384" cy="288"/>
          </a:xfrm>
        </p:grpSpPr>
        <p:sp>
          <p:nvSpPr>
            <p:cNvPr id="13350" name="Oval 25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351" name="Text Box 25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>
                  <a:solidFill>
                    <a:srgbClr val="990099"/>
                  </a:solidFill>
                </a:rPr>
                <a:t>+1</a:t>
              </a:r>
            </a:p>
          </p:txBody>
        </p:sp>
      </p:grpSp>
      <p:grpSp>
        <p:nvGrpSpPr>
          <p:cNvPr id="146" name="Group 253"/>
          <p:cNvGrpSpPr>
            <a:grpSpLocks/>
          </p:cNvGrpSpPr>
          <p:nvPr/>
        </p:nvGrpSpPr>
        <p:grpSpPr bwMode="auto">
          <a:xfrm>
            <a:off x="6743700" y="6317812"/>
            <a:ext cx="609600" cy="457200"/>
            <a:chOff x="663" y="2784"/>
            <a:chExt cx="384" cy="288"/>
          </a:xfrm>
        </p:grpSpPr>
        <p:sp>
          <p:nvSpPr>
            <p:cNvPr id="13348" name="Oval 254"/>
            <p:cNvSpPr>
              <a:spLocks noChangeArrowheads="1"/>
            </p:cNvSpPr>
            <p:nvPr/>
          </p:nvSpPr>
          <p:spPr bwMode="auto">
            <a:xfrm>
              <a:off x="672" y="2784"/>
              <a:ext cx="288" cy="288"/>
            </a:xfrm>
            <a:prstGeom prst="ellips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349" name="Text Box 255"/>
            <p:cNvSpPr txBox="1">
              <a:spLocks noChangeArrowheads="1"/>
            </p:cNvSpPr>
            <p:nvPr/>
          </p:nvSpPr>
          <p:spPr bwMode="auto">
            <a:xfrm>
              <a:off x="663" y="2793"/>
              <a:ext cx="3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>
                  <a:solidFill>
                    <a:srgbClr val="990099"/>
                  </a:solidFill>
                </a:rPr>
                <a:t>+1</a:t>
              </a:r>
            </a:p>
          </p:txBody>
        </p:sp>
      </p:grpSp>
      <p:graphicFrame>
        <p:nvGraphicFramePr>
          <p:cNvPr id="63" name="Object 1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1650601"/>
              </p:ext>
            </p:extLst>
          </p:nvPr>
        </p:nvGraphicFramePr>
        <p:xfrm>
          <a:off x="1002882" y="1609160"/>
          <a:ext cx="833669" cy="6002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4" name="Equation" r:id="rId3" imgW="317160" imgH="228600" progId="Equation.3">
                  <p:embed/>
                </p:oleObj>
              </mc:Choice>
              <mc:Fallback>
                <p:oleObj name="Equation" r:id="rId3" imgW="317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2882" y="1609160"/>
                        <a:ext cx="833669" cy="60024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1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232162"/>
              </p:ext>
            </p:extLst>
          </p:nvPr>
        </p:nvGraphicFramePr>
        <p:xfrm>
          <a:off x="5591826" y="1573213"/>
          <a:ext cx="800323" cy="6002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5" name="Equation" r:id="rId5" imgW="304560" imgH="228600" progId="Equation.3">
                  <p:embed/>
                </p:oleObj>
              </mc:Choice>
              <mc:Fallback>
                <p:oleObj name="Equation" r:id="rId5" imgW="304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1826" y="1573213"/>
                        <a:ext cx="800323" cy="60024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1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271740"/>
              </p:ext>
            </p:extLst>
          </p:nvPr>
        </p:nvGraphicFramePr>
        <p:xfrm>
          <a:off x="1014245" y="3166548"/>
          <a:ext cx="1200485" cy="666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6" name="Equation" r:id="rId7" imgW="457200" imgH="253800" progId="Equation.3">
                  <p:embed/>
                </p:oleObj>
              </mc:Choice>
              <mc:Fallback>
                <p:oleObj name="Equation" r:id="rId7" imgW="4572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4245" y="3166548"/>
                        <a:ext cx="1200485" cy="66693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1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4841898"/>
              </p:ext>
            </p:extLst>
          </p:nvPr>
        </p:nvGraphicFramePr>
        <p:xfrm>
          <a:off x="5363987" y="3154883"/>
          <a:ext cx="1600646" cy="666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" name="Equation" r:id="rId9" imgW="609480" imgH="253800" progId="Equation.3">
                  <p:embed/>
                </p:oleObj>
              </mc:Choice>
              <mc:Fallback>
                <p:oleObj name="Equation" r:id="rId9" imgW="609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3987" y="3154883"/>
                        <a:ext cx="1600646" cy="66693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1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130474"/>
              </p:ext>
            </p:extLst>
          </p:nvPr>
        </p:nvGraphicFramePr>
        <p:xfrm>
          <a:off x="1138126" y="4947629"/>
          <a:ext cx="800323" cy="666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" name="Equation" r:id="rId11" imgW="304560" imgH="253800" progId="Equation.3">
                  <p:embed/>
                </p:oleObj>
              </mc:Choice>
              <mc:Fallback>
                <p:oleObj name="Equation" r:id="rId11" imgW="3045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8126" y="4947629"/>
                        <a:ext cx="800323" cy="66693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1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97570"/>
              </p:ext>
            </p:extLst>
          </p:nvPr>
        </p:nvGraphicFramePr>
        <p:xfrm>
          <a:off x="5528260" y="4881749"/>
          <a:ext cx="1500606" cy="666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" name="Equation" r:id="rId13" imgW="571320" imgH="253800" progId="Equation.3">
                  <p:embed/>
                </p:oleObj>
              </mc:Choice>
              <mc:Fallback>
                <p:oleObj name="Equation" r:id="rId13" imgW="5713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8260" y="4881749"/>
                        <a:ext cx="1500606" cy="66693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1667562"/>
            <a:ext cx="437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4929161" y="1674167"/>
            <a:ext cx="437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428710" y="3308648"/>
            <a:ext cx="437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4912234" y="3247277"/>
            <a:ext cx="437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428710" y="5110550"/>
            <a:ext cx="437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4926973" y="5065481"/>
            <a:ext cx="437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6.</a:t>
            </a:r>
            <a:endParaRPr lang="en-US" dirty="0"/>
          </a:p>
        </p:txBody>
      </p:sp>
      <p:graphicFrame>
        <p:nvGraphicFramePr>
          <p:cNvPr id="74" name="Object 1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6234274"/>
              </p:ext>
            </p:extLst>
          </p:nvPr>
        </p:nvGraphicFramePr>
        <p:xfrm>
          <a:off x="989683" y="2143919"/>
          <a:ext cx="13335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0" name="Equation" r:id="rId15" imgW="507960" imgH="228600" progId="Equation.3">
                  <p:embed/>
                </p:oleObj>
              </mc:Choice>
              <mc:Fallback>
                <p:oleObj name="Equation" r:id="rId15" imgW="5079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683" y="2143919"/>
                        <a:ext cx="1333500" cy="6000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Object 1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7504015"/>
              </p:ext>
            </p:extLst>
          </p:nvPr>
        </p:nvGraphicFramePr>
        <p:xfrm>
          <a:off x="1269697" y="2652506"/>
          <a:ext cx="300037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1" name="Equation" r:id="rId17" imgW="114120" imgH="177480" progId="Equation.3">
                  <p:embed/>
                </p:oleObj>
              </mc:Choice>
              <mc:Fallback>
                <p:oleObj name="Equation" r:id="rId17" imgW="1141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9697" y="2652506"/>
                        <a:ext cx="300037" cy="4667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Object 1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594366"/>
              </p:ext>
            </p:extLst>
          </p:nvPr>
        </p:nvGraphicFramePr>
        <p:xfrm>
          <a:off x="5562601" y="2125857"/>
          <a:ext cx="1800225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2" name="Equation" r:id="rId19" imgW="685800" imgH="215640" progId="Equation.3">
                  <p:embed/>
                </p:oleObj>
              </mc:Choice>
              <mc:Fallback>
                <p:oleObj name="Equation" r:id="rId19" imgW="6858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1" y="2125857"/>
                        <a:ext cx="1800225" cy="5667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ct 1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0741154"/>
              </p:ext>
            </p:extLst>
          </p:nvPr>
        </p:nvGraphicFramePr>
        <p:xfrm>
          <a:off x="5838825" y="2652713"/>
          <a:ext cx="333375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3" name="Equation" r:id="rId21" imgW="126720" imgH="164880" progId="Equation.3">
                  <p:embed/>
                </p:oleObj>
              </mc:Choice>
              <mc:Fallback>
                <p:oleObj name="Equation" r:id="rId21" imgW="12672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8825" y="2652713"/>
                        <a:ext cx="333375" cy="4333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" name="Object 1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559909"/>
              </p:ext>
            </p:extLst>
          </p:nvPr>
        </p:nvGraphicFramePr>
        <p:xfrm>
          <a:off x="988560" y="3797317"/>
          <a:ext cx="2767013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4" name="Equation" r:id="rId23" imgW="1054080" imgH="253800" progId="Equation.3">
                  <p:embed/>
                </p:oleObj>
              </mc:Choice>
              <mc:Fallback>
                <p:oleObj name="Equation" r:id="rId23" imgW="10540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8560" y="3797317"/>
                        <a:ext cx="2767013" cy="6667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" name="Object 1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4092119"/>
              </p:ext>
            </p:extLst>
          </p:nvPr>
        </p:nvGraphicFramePr>
        <p:xfrm>
          <a:off x="1273101" y="4459759"/>
          <a:ext cx="5334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5" name="Equation" r:id="rId25" imgW="203040" imgH="177480" progId="Equation.3">
                  <p:embed/>
                </p:oleObj>
              </mc:Choice>
              <mc:Fallback>
                <p:oleObj name="Equation" r:id="rId25" imgW="2030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3101" y="4459759"/>
                        <a:ext cx="533400" cy="4667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" name="Object 1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757005"/>
              </p:ext>
            </p:extLst>
          </p:nvPr>
        </p:nvGraphicFramePr>
        <p:xfrm>
          <a:off x="5349248" y="3797317"/>
          <a:ext cx="3667125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6" name="Equation" r:id="rId27" imgW="1396800" imgH="253800" progId="Equation.3">
                  <p:embed/>
                </p:oleObj>
              </mc:Choice>
              <mc:Fallback>
                <p:oleObj name="Equation" r:id="rId27" imgW="13968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248" y="3797317"/>
                        <a:ext cx="3667125" cy="6667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" name="Object 1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7415350"/>
              </p:ext>
            </p:extLst>
          </p:nvPr>
        </p:nvGraphicFramePr>
        <p:xfrm>
          <a:off x="5879495" y="4347716"/>
          <a:ext cx="833438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" name="Equation" r:id="rId29" imgW="317160" imgH="215640" progId="Equation.3">
                  <p:embed/>
                </p:oleObj>
              </mc:Choice>
              <mc:Fallback>
                <p:oleObj name="Equation" r:id="rId29" imgW="3171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9495" y="4347716"/>
                        <a:ext cx="833438" cy="5667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" name="Object 1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4632302"/>
              </p:ext>
            </p:extLst>
          </p:nvPr>
        </p:nvGraphicFramePr>
        <p:xfrm>
          <a:off x="1121910" y="5612101"/>
          <a:ext cx="2633663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" name="Equation" r:id="rId31" imgW="1002960" imgH="253800" progId="Equation.3">
                  <p:embed/>
                </p:oleObj>
              </mc:Choice>
              <mc:Fallback>
                <p:oleObj name="Equation" r:id="rId31" imgW="10029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1910" y="5612101"/>
                        <a:ext cx="2633663" cy="6667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1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6244064"/>
              </p:ext>
            </p:extLst>
          </p:nvPr>
        </p:nvGraphicFramePr>
        <p:xfrm>
          <a:off x="1319213" y="6172200"/>
          <a:ext cx="500062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" name="Equation" r:id="rId33" imgW="190440" imgH="215640" progId="Equation.3">
                  <p:embed/>
                </p:oleObj>
              </mc:Choice>
              <mc:Fallback>
                <p:oleObj name="Equation" r:id="rId33" imgW="1904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213" y="6172200"/>
                        <a:ext cx="500062" cy="5667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1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3465692"/>
              </p:ext>
            </p:extLst>
          </p:nvPr>
        </p:nvGraphicFramePr>
        <p:xfrm>
          <a:off x="4876800" y="5653159"/>
          <a:ext cx="4411208" cy="541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" name="Equation" r:id="rId35" imgW="2070000" imgH="253800" progId="Equation.3">
                  <p:embed/>
                </p:oleObj>
              </mc:Choice>
              <mc:Fallback>
                <p:oleObj name="Equation" r:id="rId35" imgW="20700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653159"/>
                        <a:ext cx="4411208" cy="54125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" name="Object 1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8434660"/>
              </p:ext>
            </p:extLst>
          </p:nvPr>
        </p:nvGraphicFramePr>
        <p:xfrm>
          <a:off x="6041420" y="6274131"/>
          <a:ext cx="666750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1" name="Equation" r:id="rId37" imgW="253800" imgH="215640" progId="Equation.3">
                  <p:embed/>
                </p:oleObj>
              </mc:Choice>
              <mc:Fallback>
                <p:oleObj name="Equation" r:id="rId37" imgW="2538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1420" y="6274131"/>
                        <a:ext cx="666750" cy="5667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"/>
                            </p:stCondLst>
                            <p:childTnLst>
                              <p:par>
                                <p:cTn id="85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</TotalTime>
  <Words>66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Impact</vt:lpstr>
      <vt:lpstr>Default Design</vt:lpstr>
      <vt:lpstr>Equation</vt:lpstr>
      <vt:lpstr>Microsoft Equation 3.0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BobCo</dc:creator>
  <cp:lastModifiedBy>Erin Fraser</cp:lastModifiedBy>
  <cp:revision>85</cp:revision>
  <dcterms:created xsi:type="dcterms:W3CDTF">2014-08-24T23:30:28Z</dcterms:created>
  <dcterms:modified xsi:type="dcterms:W3CDTF">2016-10-21T18:28:01Z</dcterms:modified>
</cp:coreProperties>
</file>